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DC64D89-80CB-4A0D-B34D-09BE504A56AE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DC64D89-80CB-4A0D-B34D-09BE504A56AE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BCD401D-CAD8-4A07-BD4B-22585B0CF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381000"/>
            <a:ext cx="7010400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Bellringer</a:t>
            </a:r>
            <a:r>
              <a:rPr lang="en-US" sz="3200" dirty="0" smtClean="0"/>
              <a:t> </a:t>
            </a:r>
            <a:r>
              <a:rPr lang="en-US" sz="3200" dirty="0" smtClean="0"/>
              <a:t>3/3/2011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295400"/>
            <a:ext cx="739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Each day when you arrive to class, one of these </a:t>
            </a:r>
            <a:r>
              <a:rPr lang="en-US" sz="2400" dirty="0" err="1" smtClean="0"/>
              <a:t>bellringers</a:t>
            </a:r>
            <a:r>
              <a:rPr lang="en-US" sz="2400" dirty="0" smtClean="0"/>
              <a:t> will be on the overhead.  Some will ask questions from reading, others about notes, and others will cover discussion topics.  You will keep these </a:t>
            </a:r>
            <a:r>
              <a:rPr lang="en-US" sz="2400" dirty="0" err="1" smtClean="0"/>
              <a:t>bellringers</a:t>
            </a:r>
            <a:r>
              <a:rPr lang="en-US" sz="2400" dirty="0" smtClean="0"/>
              <a:t> in a notebook and turn them in every one-two weeks.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343400"/>
            <a:ext cx="7772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is your name?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is one hobby you love to do?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one thing from World History would you like to learn about?</a:t>
            </a:r>
            <a:endParaRPr lang="en-US" sz="3200" dirty="0"/>
          </a:p>
        </p:txBody>
      </p:sp>
      <p:pic>
        <p:nvPicPr>
          <p:cNvPr id="1026" name="Picture 2" descr="C:\Documents and Settings\myoder\Local Settings\Temporary Internet Files\Content.IE5\2Z9FDOKR\MC90043162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2004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</TotalTime>
  <Words>81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</cp:revision>
  <dcterms:created xsi:type="dcterms:W3CDTF">2010-11-16T17:33:54Z</dcterms:created>
  <dcterms:modified xsi:type="dcterms:W3CDTF">2011-03-03T14:28:32Z</dcterms:modified>
</cp:coreProperties>
</file>